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1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6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9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719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9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73139-FF5B-4AD1-A8C9-732F3B2422B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1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57689"/>
              </p:ext>
            </p:extLst>
          </p:nvPr>
        </p:nvGraphicFramePr>
        <p:xfrm>
          <a:off x="1219200" y="1524000"/>
          <a:ext cx="6781800" cy="40233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95450"/>
                <a:gridCol w="1695450"/>
                <a:gridCol w="1695450"/>
                <a:gridCol w="1695450"/>
              </a:tblGrid>
              <a:tr h="795829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r>
                        <a:rPr lang="en-US" baseline="0" dirty="0" smtClean="0"/>
                        <a:t> 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Her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48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Where do you put the object pronoun in French?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Indirect: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The two pronouns are placed in front of the verb</a:t>
            </a:r>
          </a:p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Direct: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The direct pronoun is placed in front of the verb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8088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Examples for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D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irect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Direct: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Il la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voit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He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ses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Je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vous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aime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I love you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Aharoni" pitchFamily="2" charset="-79"/>
                <a:cs typeface="Aharoni" pitchFamily="2" charset="-79"/>
              </a:rPr>
              <a:t>Tu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m’aimes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You love me</a:t>
            </a:r>
          </a:p>
          <a:p>
            <a:r>
              <a:rPr lang="en-US" dirty="0"/>
              <a:t> 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9347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Indirect Examples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Je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lui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parle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I’m talking to him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Il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leur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ach</a:t>
            </a:r>
            <a:r>
              <a:rPr lang="fr-FR" dirty="0">
                <a:latin typeface="Aharoni" pitchFamily="2" charset="-79"/>
                <a:cs typeface="Aharoni" pitchFamily="2" charset="-79"/>
              </a:rPr>
              <a:t>è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te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des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livres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He buys books for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Je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vous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donne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le pain. I’m giving the bread to you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67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135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Where do you put the object pronoun in French?</vt:lpstr>
      <vt:lpstr>Examples for Direct</vt:lpstr>
      <vt:lpstr>Indirect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5</cp:revision>
  <dcterms:created xsi:type="dcterms:W3CDTF">2013-01-29T16:14:52Z</dcterms:created>
  <dcterms:modified xsi:type="dcterms:W3CDTF">2013-01-30T16:19:15Z</dcterms:modified>
</cp:coreProperties>
</file>